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492" r:id="rId2"/>
    <p:sldId id="476" r:id="rId3"/>
    <p:sldId id="479" r:id="rId4"/>
    <p:sldId id="478" r:id="rId5"/>
    <p:sldId id="467" r:id="rId6"/>
    <p:sldId id="471" r:id="rId7"/>
    <p:sldId id="475" r:id="rId8"/>
    <p:sldId id="453" r:id="rId9"/>
    <p:sldId id="481" r:id="rId10"/>
    <p:sldId id="451" r:id="rId11"/>
    <p:sldId id="447" r:id="rId12"/>
    <p:sldId id="446" r:id="rId13"/>
    <p:sldId id="469" r:id="rId14"/>
    <p:sldId id="445" r:id="rId15"/>
    <p:sldId id="487" r:id="rId16"/>
    <p:sldId id="495" r:id="rId17"/>
    <p:sldId id="494" r:id="rId18"/>
    <p:sldId id="496" r:id="rId19"/>
    <p:sldId id="510" r:id="rId20"/>
    <p:sldId id="509" r:id="rId21"/>
    <p:sldId id="497" r:id="rId22"/>
    <p:sldId id="50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FD95"/>
    <a:srgbClr val="02FE1A"/>
    <a:srgbClr val="F4FC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118" autoAdjust="0"/>
    <p:restoredTop sz="94660"/>
  </p:normalViewPr>
  <p:slideViewPr>
    <p:cSldViewPr snapToGrid="0">
      <p:cViewPr>
        <p:scale>
          <a:sx n="70" d="100"/>
          <a:sy n="70" d="100"/>
        </p:scale>
        <p:origin x="-1805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E3861-732D-40D9-8C31-0131113EF863}" type="datetimeFigureOut">
              <a:rPr lang="ru-RU" smtClean="0"/>
              <a:t>19.01.2023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3553DB-F4C9-47B8-9CF2-2EF7CD1642F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110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2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3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4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5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6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7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8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9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10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11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12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13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14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16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17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18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19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20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21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016A30-8549-429C-B251-D9D438B848A5}" type="slidenum">
              <a:rPr lang="ru-RU" sz="1200" b="0">
                <a:solidFill>
                  <a:srgbClr val="000000"/>
                </a:solidFill>
              </a:rPr>
              <a:pPr eaLnBrk="1" hangingPunct="1"/>
              <a:t>22</a:t>
            </a:fld>
            <a:endParaRPr lang="ru-RU" sz="1200" b="0" dirty="0">
              <a:solidFill>
                <a:srgbClr val="000000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3275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0B2BF6-D45E-44DF-B60D-9619D54E176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1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245C8F-B515-4351-9D99-6099C255D6B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56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8402C0-40CE-4AEA-A48B-EA3EA309142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83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204B7-DA2A-4CE1-AB33-8A4FAA13D48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00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1AB0F-C56C-448A-B0DE-3B4DE776379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12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37DCB2-F976-45FD-8021-051521B1891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16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3F31F6-2C01-44AC-BB81-92B4A609323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67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158D4C-09A6-47CA-8452-CEC9A889B93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26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1F6B44-2FA5-413F-B86B-409E2B82692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33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C989C5-A3FC-4FCD-AC76-ACB9256170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22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6890A-44F8-4A39-9A30-03461C2C4CE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03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2FE1A">
                <a:lumMod val="58000"/>
                <a:lumOff val="42000"/>
              </a:srgbClr>
            </a:gs>
            <a:gs pos="100000">
              <a:srgbClr val="87FD9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E36248-9D69-41B3-913C-10DCCA30FB75}" type="slidenum">
              <a:rPr lang="ru-RU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483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abrakadabra.fun/uploads/posts/2022-02/1644348296_20-abrakadabra-fun-p-shkolnaya-ramochka-3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" r="3668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95908" y="2716208"/>
            <a:ext cx="735310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Отряд ЮИД</a:t>
            </a:r>
            <a:endParaRPr lang="ru-RU" sz="9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8197" y="1697033"/>
            <a:ext cx="7229474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МБОУ «</a:t>
            </a:r>
            <a:r>
              <a:rPr lang="ru-RU" sz="2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Большекайбицкая</a:t>
            </a:r>
            <a:r>
              <a:rPr lang="ru-RU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 СОШ – </a:t>
            </a:r>
          </a:p>
          <a:p>
            <a:pPr algn="ctr"/>
            <a:r>
              <a:rPr lang="ru-RU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центр образования»</a:t>
            </a:r>
            <a:endParaRPr lang="ru-RU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62497" y="4461811"/>
            <a:ext cx="7229474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Р</a:t>
            </a:r>
            <a:r>
              <a:rPr lang="ru-RU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уководитель</a:t>
            </a:r>
            <a:r>
              <a:rPr lang="ru-RU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pPr algn="ctr"/>
            <a:r>
              <a:rPr lang="ru-RU" sz="2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Вильданова</a:t>
            </a:r>
            <a:r>
              <a:rPr lang="ru-RU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 И.И.</a:t>
            </a:r>
            <a:endParaRPr lang="ru-RU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02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rgbClr val="FFFF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143116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05.09.2022 – </a:t>
            </a:r>
            <a:r>
              <a:rPr lang="ru-RU" sz="24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Всероссийский конкурс </a:t>
            </a:r>
            <a:r>
              <a:rPr lang="ru-RU" sz="2400" dirty="0" err="1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соц.рекламы</a:t>
            </a:r>
            <a:r>
              <a:rPr lang="ru-RU" sz="24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 в области формирования культуры здорового и безопасного образа жизни «Стиль жизни – здоровье! 20222»</a:t>
            </a:r>
            <a:endParaRPr lang="ru-RU" sz="24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6386" name="Picture 2" descr="C:\Users\iluzka.ilgizovna\Documents\Screenshot_20221030-223211_Video Play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0"/>
          <a:stretch/>
        </p:blipFill>
        <p:spPr bwMode="auto">
          <a:xfrm>
            <a:off x="4475262" y="4292600"/>
            <a:ext cx="4568721" cy="246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iluzka.ilgizovna\Documents\Screenshot_20221030-223125_Galler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263" y="1645712"/>
            <a:ext cx="4568721" cy="255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iluzka.ilgizovna\Documents\Screenshot_20221030-223136_Galler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4399069"/>
            <a:ext cx="4216400" cy="2354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Users\iluzka.ilgizovna\Documents\Screenshot_20221030-223148_Gallery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3"/>
          <a:stretch/>
        </p:blipFill>
        <p:spPr bwMode="auto">
          <a:xfrm>
            <a:off x="114299" y="1645712"/>
            <a:ext cx="4216401" cy="264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64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rgbClr val="FFFF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6924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07.09.2022 – Рейд «Внимание! Дети!»</a:t>
            </a:r>
            <a:endParaRPr lang="ru-RU" sz="39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9458" name="Picture 2" descr="C:\Users\iluzka.ilgizovna\Documents\IMG-20220906-WA0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412"/>
          <a:stretch/>
        </p:blipFill>
        <p:spPr bwMode="auto">
          <a:xfrm>
            <a:off x="4579142" y="4137025"/>
            <a:ext cx="4457700" cy="259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iluzka.ilgizovna\Documents\IMG-20220906-WA001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7312"/>
          <a:stretch/>
        </p:blipFill>
        <p:spPr bwMode="auto">
          <a:xfrm>
            <a:off x="4586284" y="939800"/>
            <a:ext cx="4457700" cy="309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C:\Users\iluzka.ilgizovna\Documents\IMG-20220906-WA00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3454400"/>
            <a:ext cx="43688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 descr="C:\Users\iluzka.ilgizovna\Documents\IMG-20220906-WA000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95"/>
          <a:stretch/>
        </p:blipFill>
        <p:spPr bwMode="auto">
          <a:xfrm>
            <a:off x="114300" y="939800"/>
            <a:ext cx="4368800" cy="234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71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rgbClr val="FFFF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12926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7.09.2022 – Профилактическая беседа о безопасном поведении на дорогах</a:t>
            </a:r>
            <a:endParaRPr lang="ru-RU" sz="39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8434" name="Picture 2" descr="C:\Users\iluzka.ilgizovna\Documents\20220906_11404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1"/>
          <a:stretch/>
        </p:blipFill>
        <p:spPr bwMode="auto">
          <a:xfrm>
            <a:off x="114300" y="1524000"/>
            <a:ext cx="8929683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63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rgbClr val="FFFF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6924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16.09.2022 – Велопробег</a:t>
            </a:r>
            <a:endParaRPr lang="ru-RU" sz="39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147" name="Picture 3" descr="C:\Users\iluzka.ilgizovna\Documents\20220921_0820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53"/>
          <a:stretch/>
        </p:blipFill>
        <p:spPr bwMode="auto">
          <a:xfrm>
            <a:off x="114298" y="942976"/>
            <a:ext cx="8929685" cy="569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iluzka.ilgizovna\Documents\20220921_08352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99"/>
          <a:stretch/>
        </p:blipFill>
        <p:spPr bwMode="auto">
          <a:xfrm>
            <a:off x="5094516" y="1045028"/>
            <a:ext cx="3786184" cy="16044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iluzka.ilgizovna\Documents\20220916_08020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09" b="13506"/>
          <a:stretch/>
        </p:blipFill>
        <p:spPr bwMode="auto">
          <a:xfrm>
            <a:off x="261557" y="1045029"/>
            <a:ext cx="4495589" cy="16044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69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rgbClr val="FFFF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12464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16.09.2022 – </a:t>
            </a:r>
            <a:r>
              <a:rPr lang="ru-RU" sz="3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Конкурс «Лучшее оформление велосипеда по теме «Экстремизму – Нет!»</a:t>
            </a:r>
            <a:endParaRPr lang="ru-RU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170" name="Picture 2" descr="C:\Users\iluzka.ilgizovna\Documents\20220916_091746(0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3" b="16365"/>
          <a:stretch/>
        </p:blipFill>
        <p:spPr bwMode="auto">
          <a:xfrm>
            <a:off x="114300" y="1471939"/>
            <a:ext cx="8929684" cy="529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iluzka.ilgizovna\Documents\20220916_0939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29" y="1604456"/>
            <a:ext cx="2403697" cy="18027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96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rgbClr val="FFFF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iluzka.ilgizovna\Documents\20221020_13164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27"/>
          <a:stretch/>
        </p:blipFill>
        <p:spPr bwMode="auto">
          <a:xfrm>
            <a:off x="114300" y="1512161"/>
            <a:ext cx="4331497" cy="272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iluzka.ilgizovna\Documents\20221020_13183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2" b="10141"/>
          <a:stretch/>
        </p:blipFill>
        <p:spPr bwMode="auto">
          <a:xfrm>
            <a:off x="4579140" y="1536700"/>
            <a:ext cx="4464843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C:\Users\iluzka.ilgizovna\Documents\20221020_13185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98" b="17379"/>
          <a:stretch/>
        </p:blipFill>
        <p:spPr bwMode="auto">
          <a:xfrm>
            <a:off x="114299" y="4361852"/>
            <a:ext cx="4331497" cy="234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4300" y="130600"/>
            <a:ext cx="8929684" cy="12926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17.09.2022 – Обучение фигурному вождению велосипеда</a:t>
            </a:r>
            <a:endParaRPr lang="ru-RU" sz="39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5367" name="Picture 7" descr="C:\Users\iluzka.ilgizovna\Documents\20221020_13150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8667"/>
          <a:stretch/>
        </p:blipFill>
        <p:spPr bwMode="auto">
          <a:xfrm>
            <a:off x="4579142" y="3987799"/>
            <a:ext cx="4464841" cy="272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64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rgbClr val="FFFF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6924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17.09.2022 – Кросс Нации</a:t>
            </a:r>
            <a:endParaRPr lang="ru-RU" sz="39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7" name="Picture 5" descr="C:\Users\iluzka.ilgizovna\Documents\20220921_08243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64" r="17699"/>
          <a:stretch/>
        </p:blipFill>
        <p:spPr bwMode="auto">
          <a:xfrm>
            <a:off x="879016" y="952501"/>
            <a:ext cx="8144334" cy="576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iluzka.ilgizovna\Documents\20220921_08242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3"/>
          <a:stretch/>
        </p:blipFill>
        <p:spPr bwMode="auto">
          <a:xfrm>
            <a:off x="114299" y="1114470"/>
            <a:ext cx="3003001" cy="194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iluzka.ilgizovna\Documents\20220921_08234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46"/>
          <a:stretch/>
        </p:blipFill>
        <p:spPr bwMode="auto">
          <a:xfrm>
            <a:off x="104316" y="4762500"/>
            <a:ext cx="3012985" cy="18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iluzka.ilgizovna\Documents\IMG-20220917-WA005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3209609"/>
            <a:ext cx="3003001" cy="138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29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rgbClr val="FFFF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6924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03.10.2022 – Час гражданской обороны</a:t>
            </a:r>
            <a:endParaRPr lang="ru-RU" sz="39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1507" name="Picture 3" descr="C:\Users\iluzka.ilgizovna\Documents\20221003_1256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171" y="947054"/>
            <a:ext cx="7726813" cy="579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C:\Users\iluzka.ilgizovna\Documents\20221003_13023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80" b="20175"/>
          <a:stretch/>
        </p:blipFill>
        <p:spPr bwMode="auto">
          <a:xfrm rot="5400000">
            <a:off x="-1529443" y="2590797"/>
            <a:ext cx="5791200" cy="250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71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rgbClr val="FFFF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12926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04.10.2022 – </a:t>
            </a:r>
            <a:r>
              <a:rPr lang="ru-RU" sz="39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Акция по ПДД </a:t>
            </a:r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«Пожилому </a:t>
            </a:r>
            <a:r>
              <a:rPr lang="ru-RU" sz="39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пешеходу особое </a:t>
            </a:r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внимание»</a:t>
            </a:r>
            <a:endParaRPr lang="ru-RU" sz="39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C:\Users\iluzka.ilgizovna\Documents\20221004_1316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16"/>
          <a:stretch/>
        </p:blipFill>
        <p:spPr bwMode="auto">
          <a:xfrm>
            <a:off x="4669971" y="1532119"/>
            <a:ext cx="4319246" cy="264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iluzka.ilgizovna\Documents\20221004_12532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87"/>
          <a:stretch/>
        </p:blipFill>
        <p:spPr bwMode="auto">
          <a:xfrm>
            <a:off x="114300" y="1532119"/>
            <a:ext cx="4410075" cy="285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luzka.ilgizovna\Documents\20221004_12560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27" b="14675"/>
          <a:stretch/>
        </p:blipFill>
        <p:spPr bwMode="auto">
          <a:xfrm>
            <a:off x="114299" y="4502218"/>
            <a:ext cx="4410075" cy="224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iluzka.ilgizovna\Documents\20221004_13144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6" b="14808"/>
          <a:stretch/>
        </p:blipFill>
        <p:spPr bwMode="auto">
          <a:xfrm>
            <a:off x="4669971" y="4310743"/>
            <a:ext cx="4319246" cy="243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29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4300" y="130600"/>
            <a:ext cx="8929684" cy="6924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9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8.10.2022 </a:t>
            </a:r>
            <a:r>
              <a:rPr lang="ru-RU" sz="39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– </a:t>
            </a:r>
            <a:r>
              <a:rPr lang="ru-RU" sz="28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Занятие с ЮИД «Дорожные знаки»</a:t>
            </a:r>
            <a:endParaRPr lang="ru-RU" sz="28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2" name="Picture 2" descr="C:\Users\iluzka.ilgizovna\Documents\20221020_13002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5" b="8045"/>
          <a:stretch/>
        </p:blipFill>
        <p:spPr bwMode="auto">
          <a:xfrm>
            <a:off x="114300" y="939800"/>
            <a:ext cx="8929684" cy="58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29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rgbClr val="FFFF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iluzka.ilgizovna\Documents\20221020_13044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5"/>
          <a:stretch/>
        </p:blipFill>
        <p:spPr bwMode="auto">
          <a:xfrm>
            <a:off x="114300" y="952500"/>
            <a:ext cx="8929684" cy="5823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iluzka.ilgizovna\Documents\20221020_1306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101" y="3888788"/>
            <a:ext cx="3714214" cy="278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4300" y="152651"/>
            <a:ext cx="8929684" cy="6924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r>
              <a:rPr lang="en-US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r>
              <a:rPr lang="en-US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10</a:t>
            </a:r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r>
              <a:rPr lang="en-US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2022</a:t>
            </a:r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 – Оформление уголка ЮИД</a:t>
            </a:r>
            <a:endParaRPr lang="ru-RU" sz="39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229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rgbClr val="FFFF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6924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25.10.2022 – </a:t>
            </a:r>
            <a:r>
              <a:rPr lang="ru-RU" sz="3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Единый урок по теме «РДШ»</a:t>
            </a:r>
            <a:endParaRPr lang="ru-RU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218" name="Picture 2" descr="C:\Users\iluzka.ilgizovna\Documents\20221025_08192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2"/>
          <a:stretch/>
        </p:blipFill>
        <p:spPr bwMode="auto">
          <a:xfrm>
            <a:off x="114300" y="914400"/>
            <a:ext cx="8929684" cy="582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69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rgbClr val="FFFF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11849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28.10.2022 – </a:t>
            </a:r>
            <a:r>
              <a:rPr lang="ru-RU" sz="3200" dirty="0" err="1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Респ</a:t>
            </a:r>
            <a:r>
              <a:rPr lang="ru-RU" sz="32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. интернет-олимпиада на знание правил безопасного поведения на дорогах</a:t>
            </a:r>
            <a:endParaRPr lang="ru-RU" sz="32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 descr="C:\Users\iluzka.ilgizovna\Documents\20221028_0836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410315"/>
            <a:ext cx="3470392" cy="260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iluzka.ilgizovna\Documents\20221028_11400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r="2026" b="13652"/>
          <a:stretch/>
        </p:blipFill>
        <p:spPr bwMode="auto">
          <a:xfrm>
            <a:off x="114300" y="1410315"/>
            <a:ext cx="5263243" cy="259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iluzka.ilgizovna\Documents\20221028_11402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9" b="12269"/>
          <a:stretch/>
        </p:blipFill>
        <p:spPr bwMode="auto">
          <a:xfrm>
            <a:off x="4683788" y="4094888"/>
            <a:ext cx="4273004" cy="265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iluzka.ilgizovna\Documents\20221028_11403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5" b="10414"/>
          <a:stretch/>
        </p:blipFill>
        <p:spPr bwMode="auto">
          <a:xfrm>
            <a:off x="125186" y="4094889"/>
            <a:ext cx="4408808" cy="265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29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00000">
              <a:srgbClr val="FFFF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" y="130600"/>
            <a:ext cx="8929684" cy="6924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err="1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Доп.образование</a:t>
            </a:r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: объединение «ЮИД»</a:t>
            </a:r>
            <a:endParaRPr lang="ru-RU" sz="39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C:\Users\iluzka.ilgizovna\Documents\20221020_13002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5" b="9199"/>
          <a:stretch/>
        </p:blipFill>
        <p:spPr bwMode="auto">
          <a:xfrm>
            <a:off x="114299" y="925286"/>
            <a:ext cx="8929685" cy="581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19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6924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01.11.2022 – Беседа в семье о ПДД</a:t>
            </a:r>
            <a:endParaRPr lang="ru-RU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 descr="C:\Users\iluzka.ilgizovna\Documents\IMG-20221101-WA011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5"/>
          <a:stretch/>
        </p:blipFill>
        <p:spPr bwMode="auto">
          <a:xfrm>
            <a:off x="114300" y="902876"/>
            <a:ext cx="6191250" cy="590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iluzka.ilgizovna\Documents\Screenshot_20221226-230000_WhatsAp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980" y="902876"/>
            <a:ext cx="2643004" cy="587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23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180049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07.11.2022 – </a:t>
            </a:r>
            <a:r>
              <a:rPr lang="ru-RU" sz="3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Становление </a:t>
            </a:r>
            <a:r>
              <a:rPr lang="ru-RU" sz="36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шефства </a:t>
            </a:r>
            <a:r>
              <a:rPr lang="ru-RU" sz="3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отрядом ЮИД над </a:t>
            </a:r>
            <a:r>
              <a:rPr lang="ru-RU" sz="36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МБДОУ </a:t>
            </a:r>
            <a:r>
              <a:rPr lang="ru-RU" sz="3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dirty="0" err="1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Большекайбицкий</a:t>
            </a:r>
            <a:r>
              <a:rPr lang="ru-RU" sz="3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детский сад </a:t>
            </a:r>
            <a:r>
              <a:rPr lang="ru-RU" sz="3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dirty="0" err="1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Миляшкай</a:t>
            </a:r>
            <a:r>
              <a:rPr lang="ru-RU" sz="3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 descr="C:\Users\iluzka.ilgizovna\Documents\VideoCapture_20221107-1834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4310741"/>
            <a:ext cx="4370614" cy="245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iluzka.ilgizovna\Documents\VideoCapture_20221107-18353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07"/>
          <a:stretch/>
        </p:blipFill>
        <p:spPr bwMode="auto">
          <a:xfrm>
            <a:off x="4579142" y="2002970"/>
            <a:ext cx="4464842" cy="216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iluzka.ilgizovna\Documents\VideoCapture_20221107-18395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0"/>
          <a:stretch/>
        </p:blipFill>
        <p:spPr bwMode="auto">
          <a:xfrm>
            <a:off x="114300" y="2002970"/>
            <a:ext cx="4370614" cy="2231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iluzka.ilgizovna\Documents\20221107_15214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2" b="5475"/>
          <a:stretch/>
        </p:blipFill>
        <p:spPr bwMode="auto">
          <a:xfrm>
            <a:off x="4579142" y="4234542"/>
            <a:ext cx="4464842" cy="253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23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6924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15.12.2022 – </a:t>
            </a:r>
            <a:r>
              <a:rPr lang="ru-RU" sz="3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Конкурс рисунков по ПДД</a:t>
            </a:r>
            <a:endParaRPr lang="ru-RU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8" name="Picture 2" descr="C:\Users\iluzka.ilgizovna\Documents\20221031_16240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4" r="4853"/>
          <a:stretch/>
        </p:blipFill>
        <p:spPr bwMode="auto">
          <a:xfrm>
            <a:off x="114300" y="1031355"/>
            <a:ext cx="8929684" cy="560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23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12464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15.12.2022 – </a:t>
            </a:r>
            <a:r>
              <a:rPr lang="ru-RU" sz="3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Мониторинг ношения светоотражающих элементов</a:t>
            </a:r>
            <a:endParaRPr lang="ru-RU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C:\Users\iluzka.ilgizovna\Documents\20221215_08025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0"/>
          <a:stretch/>
        </p:blipFill>
        <p:spPr bwMode="auto">
          <a:xfrm>
            <a:off x="114300" y="3609362"/>
            <a:ext cx="4305300" cy="30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iluzka.ilgizovna\Documents\20221215_07452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88"/>
          <a:stretch/>
        </p:blipFill>
        <p:spPr bwMode="auto">
          <a:xfrm>
            <a:off x="114300" y="1484309"/>
            <a:ext cx="4305300" cy="212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iluzka.ilgizovna\Documents\20221215_07522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5" r="22320"/>
          <a:stretch/>
        </p:blipFill>
        <p:spPr bwMode="auto">
          <a:xfrm rot="5400000">
            <a:off x="5090581" y="948803"/>
            <a:ext cx="3417895" cy="448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luzka.ilgizovna\Documents\20221215_0748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7" b="20217"/>
          <a:stretch/>
        </p:blipFill>
        <p:spPr bwMode="auto">
          <a:xfrm>
            <a:off x="4555073" y="4389062"/>
            <a:ext cx="4488909" cy="231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62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12464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15.12.2022 – </a:t>
            </a:r>
            <a:r>
              <a:rPr lang="ru-RU" sz="3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Награждение по итогам онлайн-олимпиады на знание ПДД</a:t>
            </a:r>
            <a:endParaRPr lang="ru-RU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 descr="C:\Users\iluzka.ilgizovna\Documents\20221215_11441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09"/>
          <a:stretch/>
        </p:blipFill>
        <p:spPr bwMode="auto">
          <a:xfrm>
            <a:off x="114300" y="1475064"/>
            <a:ext cx="3799129" cy="231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iluzka.ilgizovna\Documents\20221215_1144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3891641"/>
            <a:ext cx="3799129" cy="2849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iluzka.ilgizovna\Documents\20221215_11450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31" b="10610"/>
          <a:stretch/>
        </p:blipFill>
        <p:spPr bwMode="auto">
          <a:xfrm>
            <a:off x="4034946" y="1475064"/>
            <a:ext cx="5009037" cy="280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iluzka.ilgizovna\Documents\20221215_11481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5" b="12532"/>
          <a:stretch/>
        </p:blipFill>
        <p:spPr bwMode="auto">
          <a:xfrm>
            <a:off x="4034947" y="4362457"/>
            <a:ext cx="5009037" cy="237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23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6924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17.12.2022 – </a:t>
            </a:r>
            <a:r>
              <a:rPr lang="ru-RU" sz="3600" dirty="0" err="1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Флешмоб</a:t>
            </a:r>
            <a:r>
              <a:rPr lang="ru-RU" sz="3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 «Засветись»</a:t>
            </a:r>
            <a:endParaRPr lang="ru-RU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2" name="Picture 2" descr="C:\Users\iluzka.ilgizovna\Documents\20221214_08202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68"/>
          <a:stretch/>
        </p:blipFill>
        <p:spPr bwMode="auto">
          <a:xfrm>
            <a:off x="114300" y="3752847"/>
            <a:ext cx="4508500" cy="300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iluzka.ilgizovna\Documents\20221213_12345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66" b="6405"/>
          <a:stretch/>
        </p:blipFill>
        <p:spPr bwMode="auto">
          <a:xfrm>
            <a:off x="4682621" y="4295775"/>
            <a:ext cx="4361363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iluzka.ilgizovna\Documents\20221213_1235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07" b="4531"/>
          <a:stretch/>
        </p:blipFill>
        <p:spPr bwMode="auto">
          <a:xfrm>
            <a:off x="114300" y="929502"/>
            <a:ext cx="4508500" cy="2737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iluzka.ilgizovna\Documents\20221214_0819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621" y="929501"/>
            <a:ext cx="4361363" cy="3271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23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130600"/>
            <a:ext cx="8929684" cy="6924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9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26.12.2022 – </a:t>
            </a:r>
            <a:r>
              <a:rPr lang="ru-RU" sz="3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Открытие центральной ёлки</a:t>
            </a:r>
            <a:endParaRPr lang="ru-RU" sz="36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8" name="Picture 2" descr="C:\Users\iluzka.ilgizovna\Documents\VideoCapture_20230102-23174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82"/>
          <a:stretch/>
        </p:blipFill>
        <p:spPr bwMode="auto">
          <a:xfrm>
            <a:off x="114300" y="903758"/>
            <a:ext cx="8833757" cy="584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23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3842</TotalTime>
  <Words>218</Words>
  <Application>Microsoft Office PowerPoint</Application>
  <PresentationFormat>Экран (4:3)</PresentationFormat>
  <Paragraphs>46</Paragraphs>
  <Slides>22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4_Оформление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iluzka.ilgizovna</cp:lastModifiedBy>
  <cp:revision>252</cp:revision>
  <dcterms:created xsi:type="dcterms:W3CDTF">2018-10-31T13:57:09Z</dcterms:created>
  <dcterms:modified xsi:type="dcterms:W3CDTF">2023-01-19T09:38:28Z</dcterms:modified>
</cp:coreProperties>
</file>